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43A98A-DEEB-45A3-A19C-D7C92EB6C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7E1248-DBBF-4AF5-A001-C65E79E26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5EA21C-D5E1-491B-B82D-0D66CFCD5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43E4-7112-4B6A-9C6C-398B899AC5D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60C03D-F448-422D-95CC-C4E008642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EE2D07-816F-49AA-BEE9-14552CFD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E1AF-045C-4CB1-90A9-54115331E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05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9B7D08-0E11-4805-8B35-FF043ECB8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6A0485-7769-4CC5-968F-3851927B0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952DFE-24D1-40C9-A629-2339AB7CC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43E4-7112-4B6A-9C6C-398B899AC5D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1C72F5-FC26-4D6C-9851-B00B2C9A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E67E71-24AC-4D33-BAED-048A2CBC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E1AF-045C-4CB1-90A9-54115331E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65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E7EE05E-C258-40A2-8C7E-1C5FF651A9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DA51D7-5A03-4C21-926A-E2D1E1377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44EF05-8667-429C-9814-DA5CF1A08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43E4-7112-4B6A-9C6C-398B899AC5D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00A444-9577-4A40-963C-E26337338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A1FCB8-EE13-47CB-ADCA-F26188FF6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E1AF-045C-4CB1-90A9-54115331E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37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DD0742-D266-42D0-893F-C9A0AB8C8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399EBC-09CB-4161-845A-FD6CE4D36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A9A08E-27E3-444F-8429-B9AACDA1E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43E4-7112-4B6A-9C6C-398B899AC5D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9312E8-18FE-49C9-8B5D-29A31DA3F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D7DBF1-88FA-467F-B098-DF442172E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E1AF-045C-4CB1-90A9-54115331E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61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C14C1-17F4-4449-89DC-ADFB2EF2E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AE2659-3CBA-4FD6-AB9E-1A077369D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8076C1-1B64-4E11-B5EE-B472871C6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43E4-7112-4B6A-9C6C-398B899AC5D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FA8154-4913-4404-B268-BED426521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A1B019-5698-441C-9B9B-01951FB2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E1AF-045C-4CB1-90A9-54115331E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31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DF8EDD-0D68-4FF9-9934-1F6C5835C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9848CA-5D84-47BC-9008-DC642ABA77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12BDEF-D42C-48E5-B5BE-0BB9E4498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E1C562-C4BC-4859-BE86-98E2D851B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43E4-7112-4B6A-9C6C-398B899AC5D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7E1B888-7C9F-4767-8961-38752EC82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D9BE6E-77A5-470F-9B0E-DEE32138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E1AF-045C-4CB1-90A9-54115331E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4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A6CBE8-5E3A-41CD-A876-5FAAB8ED6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95D5C0-213E-4FBC-8D8E-A2F5452C2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DE08566-F117-4C19-8971-496897B06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F1F86DA-4878-46BF-B734-0BCD1ED1D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F5C90E9-AF63-44C1-9C64-1068F942E7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0C6F7DA-0949-425D-915E-375758277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43E4-7112-4B6A-9C6C-398B899AC5D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BBCF72D-8597-4450-8E33-F7D48658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6313267-BC08-455F-B632-E4A3DC0F3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E1AF-045C-4CB1-90A9-54115331E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03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BD556D-7D80-4237-8FF7-84E850AD6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CB038BC-B53A-409C-A0AD-2E1C1C20F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43E4-7112-4B6A-9C6C-398B899AC5D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2DB24DF-605C-49F0-B95C-3B9C320E1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4E32F2-E838-45FB-A522-8FC95206B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E1AF-045C-4CB1-90A9-54115331E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37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C4E5788-695B-4B0D-B071-5A1AEC744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43E4-7112-4B6A-9C6C-398B899AC5D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14D54FE-94C1-4190-A327-3044CB67A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C8AC19-00EC-428C-A629-6E7AAF13F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E1AF-045C-4CB1-90A9-54115331E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37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DDE796-90F9-455F-AEA3-F6E651191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5B04C0-72B2-4798-A173-EC9073E66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EFF9A31-DB92-448A-A884-D22BA20DC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02E8361-0474-4DB4-B7B9-02587F7E7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43E4-7112-4B6A-9C6C-398B899AC5D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A67B51-EEAF-4DEC-8E10-511904763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7EF2ED-34B1-47FC-9B03-EBCB2FF49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E1AF-045C-4CB1-90A9-54115331E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79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5B16C0-1303-46B1-8244-00C04FA95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AF2DD69-A323-456E-8CE9-73F996BC5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41E55A1-DF7B-4B3C-8358-BBC5AF3FD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251D00-3FED-4CD4-957E-B2CF42363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43E4-7112-4B6A-9C6C-398B899AC5D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1D31EE-73E4-42A9-90BD-76790E54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0523D8-6FF1-4D96-BF68-20112EACC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0E1AF-045C-4CB1-90A9-54115331E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42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5B1EA9-B040-4D6E-B089-39AFFC9B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F2ED0D-6B9E-469E-9085-B360875FB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5396CF-9648-48D3-83DE-861592282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443E4-7112-4B6A-9C6C-398B899AC5DB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4DB20F-02B5-4D7B-B8F7-F740BAD62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30DA0C-3239-4678-A71A-1404F3124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0E1AF-045C-4CB1-90A9-54115331E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39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1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32514" y="3700875"/>
            <a:ext cx="6858001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«Политико-воспитательная работа в правоохранительных подразделениях»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33006" y="5995852"/>
            <a:ext cx="8817428" cy="206210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истории, политологии и социологии</a:t>
            </a:r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1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87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758" y="4862774"/>
            <a:ext cx="1359809" cy="169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 формирование у будущих специалистов правоохранительной деятельности знаний основ политико-воспитательной работы в подразделениях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81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881826" y="378835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81826" y="6531430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0260342" y="385304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03928" y="378835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683" y="45501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090" y="2069512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Изучить основы политико-воспитательной работы в правоохранительных органах и подразделениях;</a:t>
            </a:r>
          </a:p>
          <a:p>
            <a:pPr algn="just"/>
            <a:r>
              <a:rPr lang="ru-RU" dirty="0"/>
              <a:t>систему политико-воспитательной работы в правоохранительном подразделении;</a:t>
            </a:r>
          </a:p>
          <a:p>
            <a:pPr algn="just"/>
            <a:r>
              <a:rPr lang="ru-RU" dirty="0"/>
              <a:t>соблюдение принципов этики юриста, в том числе в части антикоррупционных стандартов поведения;</a:t>
            </a:r>
          </a:p>
          <a:p>
            <a:pPr algn="just"/>
            <a:r>
              <a:rPr lang="ru-RU" dirty="0"/>
              <a:t>удовлетворение потребностей будущих сотрудников в профессиональном, правовом, гуманитарном, моральном, культурном и ином цивилизованном совершенствовании своих социальных достоинств; содействие совершенствованию гражданственности, патриотизма;</a:t>
            </a:r>
          </a:p>
          <a:p>
            <a:pPr algn="just"/>
            <a:r>
              <a:rPr lang="ru-RU" dirty="0"/>
              <a:t>осуществление социальное взаимодействие и реализовывать свою роль в команде.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81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881826" y="378835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81826" y="6531430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0260342" y="385304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03928" y="378835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380" y="492669"/>
            <a:ext cx="1531921" cy="126523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227" y="159336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090" y="1961966"/>
            <a:ext cx="7886700" cy="4685261"/>
          </a:xfrm>
        </p:spPr>
        <p:txBody>
          <a:bodyPr/>
          <a:lstStyle/>
          <a:p>
            <a:pPr algn="just"/>
            <a:r>
              <a:rPr lang="ru-RU" dirty="0"/>
              <a:t>Обучающихся по специальности 40.05.02 Правоохранительная деятельность</a:t>
            </a:r>
          </a:p>
          <a:p>
            <a:pPr algn="just"/>
            <a:r>
              <a:rPr lang="ru-RU" dirty="0"/>
              <a:t> специализация "Оперативно-розыскная деятельность"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81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881826" y="378835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81826" y="6531430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0260342" y="385304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03928" y="378835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250" y="8870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090" y="2127827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 Роль и значение морально-политического состояния работников правоохранительных органов и подразделений в охране правопорядка</a:t>
            </a:r>
          </a:p>
          <a:p>
            <a:r>
              <a:rPr lang="ru-RU" dirty="0"/>
              <a:t>Система политико-воспитательной работы в правоохранительном подразделении</a:t>
            </a:r>
          </a:p>
          <a:p>
            <a:r>
              <a:rPr lang="ru-RU" dirty="0"/>
              <a:t>Содержание и методы политико- воспитательной работы</a:t>
            </a:r>
          </a:p>
          <a:p>
            <a:r>
              <a:rPr lang="ru-RU" dirty="0"/>
              <a:t>Педагогические принципы воспитания сотрудников правоохранительных подразделений</a:t>
            </a:r>
          </a:p>
          <a:p>
            <a:r>
              <a:rPr lang="ru-RU" dirty="0"/>
              <a:t>Профилактика профессиональной деформации личности сотрудника </a:t>
            </a:r>
          </a:p>
          <a:p>
            <a:r>
              <a:rPr lang="ru-RU" dirty="0"/>
              <a:t>Организация воспитательной работы в органах и подразделениях внутренних дел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81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881826" y="378835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81826" y="6531430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0260342" y="385304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03928" y="378835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250" y="8870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090" y="1128652"/>
            <a:ext cx="7886700" cy="940860"/>
          </a:xfrm>
        </p:spPr>
        <p:txBody>
          <a:bodyPr/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090" y="2295888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dirty="0"/>
              <a:t>Тема 1. Отечественный опыт обеспечения высокого морального духа правоохранителей</a:t>
            </a:r>
          </a:p>
          <a:p>
            <a:pPr algn="just"/>
            <a:r>
              <a:rPr lang="ru-RU" sz="2600" dirty="0"/>
              <a:t>Тема 2. Особенности, цели и задачи системы политико-воспитательной работы в правоохранительном подразделении</a:t>
            </a:r>
          </a:p>
          <a:p>
            <a:pPr algn="just"/>
            <a:r>
              <a:rPr lang="ru-RU" sz="2600" dirty="0"/>
              <a:t>Тема 3. Содержание и методы политико- воспитательной работы. Сущность принципов воспитания сотрудников.</a:t>
            </a:r>
          </a:p>
          <a:p>
            <a:pPr algn="just"/>
            <a:r>
              <a:rPr lang="ru-RU" sz="2600" dirty="0"/>
              <a:t>Тема 4. Правовое регулирование, организационное и психологическое обеспечение воспитательной работы</a:t>
            </a:r>
          </a:p>
          <a:p>
            <a:pPr algn="just"/>
            <a:r>
              <a:rPr lang="ru-RU" sz="2600" dirty="0"/>
              <a:t>Тема 5. Правовое воспитание и профилактика профессиональной деформации личности сотрудника</a:t>
            </a:r>
          </a:p>
          <a:p>
            <a:pPr algn="just"/>
            <a:r>
              <a:rPr lang="ru-RU" sz="2600" dirty="0"/>
              <a:t>Тема 6. Анализ и оценка результатов политико-воспитательной работы</a:t>
            </a:r>
          </a:p>
          <a:p>
            <a:pPr algn="just"/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881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881826" y="378835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81826" y="6531430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0260342" y="385304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03928" y="378835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089" y="8669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Проблемные лекции</a:t>
            </a:r>
          </a:p>
          <a:p>
            <a:r>
              <a:rPr lang="ru-RU" dirty="0"/>
              <a:t>Практические занятия</a:t>
            </a:r>
          </a:p>
          <a:p>
            <a:r>
              <a:rPr lang="ru-RU" dirty="0"/>
              <a:t>Написание рефератов</a:t>
            </a:r>
          </a:p>
          <a:p>
            <a:r>
              <a:rPr lang="ru-RU" dirty="0"/>
              <a:t>Теоретический опрос</a:t>
            </a:r>
          </a:p>
          <a:p>
            <a:r>
              <a:rPr lang="ru-RU" dirty="0"/>
              <a:t>Составление планов политико-воспитательной работы </a:t>
            </a:r>
          </a:p>
          <a:p>
            <a:r>
              <a:rPr lang="ru-RU" dirty="0"/>
              <a:t>Творческие задания: составление и решение тестов</a:t>
            </a:r>
          </a:p>
          <a:p>
            <a:r>
              <a:rPr lang="ru-RU" dirty="0"/>
              <a:t>Круглые столы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81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881826" y="378835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81826" y="6531430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0260342" y="385304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03928" y="378835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686" y="1554299"/>
            <a:ext cx="1980120" cy="139302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250" y="162997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algn="just"/>
            <a:r>
              <a:rPr lang="ru-RU" dirty="0"/>
              <a:t> Психическое воздействие в правоохранительной деятельности</a:t>
            </a:r>
          </a:p>
          <a:p>
            <a:pPr algn="just"/>
            <a:r>
              <a:rPr lang="ru-RU" dirty="0"/>
              <a:t>Правовое обеспечение охраны труда.</a:t>
            </a:r>
          </a:p>
          <a:p>
            <a:pPr algn="just"/>
            <a:r>
              <a:rPr lang="ru-RU"/>
              <a:t>Психология </a:t>
            </a:r>
            <a:r>
              <a:rPr lang="ru-RU" dirty="0"/>
              <a:t>оперативно-розыскной деятельности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881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881826" y="378835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81826" y="6531430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0260342" y="385304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03928" y="378835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7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4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Возможность применять знания о политико-воспитательной работе в практической деятельности; </a:t>
            </a:r>
          </a:p>
          <a:p>
            <a:pPr algn="just"/>
            <a:r>
              <a:rPr lang="ru-RU" dirty="0"/>
              <a:t>Умение анализировать политико-моральное состояние в подразделениях и органах ВД; </a:t>
            </a:r>
          </a:p>
          <a:p>
            <a:pPr algn="just"/>
            <a:r>
              <a:rPr lang="ru-RU" dirty="0"/>
              <a:t>Получение навыков политико-воспитательной работы</a:t>
            </a:r>
            <a:r>
              <a:rPr lang="en-US" dirty="0"/>
              <a:t>;</a:t>
            </a:r>
            <a:endParaRPr lang="ru-RU" dirty="0"/>
          </a:p>
          <a:p>
            <a:pPr algn="just"/>
            <a:r>
              <a:rPr lang="ru-RU" dirty="0"/>
              <a:t>Приобрести способность планирования и организации политико-воспитательной работы </a:t>
            </a:r>
            <a:r>
              <a:rPr lang="ru-RU"/>
              <a:t>в подразделениях и органах </a:t>
            </a:r>
            <a:r>
              <a:rPr lang="ru-RU" dirty="0"/>
              <a:t>ВД.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881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881826" y="378835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881826" y="6500325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0260342" y="385304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03928" y="378835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250" y="95921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353</Words>
  <Application>Microsoft Office PowerPoint</Application>
  <PresentationFormat>Широкоэкранный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 труханов</dc:creator>
  <cp:lastModifiedBy>виктор труханов</cp:lastModifiedBy>
  <cp:revision>3</cp:revision>
  <dcterms:created xsi:type="dcterms:W3CDTF">2022-02-01T09:17:32Z</dcterms:created>
  <dcterms:modified xsi:type="dcterms:W3CDTF">2022-02-01T09:41:21Z</dcterms:modified>
</cp:coreProperties>
</file>